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3" d="100"/>
          <a:sy n="73" d="100"/>
        </p:scale>
        <p:origin x="6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E24F9-A0E7-43FA-98BB-0721CA5EB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8F7F88-EB3B-45D2-8C4E-04F18DB624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4311A-D5C6-4E72-8F40-6E029C58B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3D5AA-D2B5-42C2-98C2-B9C4D2CA1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F149C-BE97-437E-8682-F26B4BB7E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10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6FFF9-4037-46F4-BEF2-90D29740F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81D74-C1D6-4F34-A71C-4CAEBFD883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1D2C3-C733-45D0-A0D1-BA546568D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115FE-62EE-48B2-81CB-51D729B43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A482A-8429-4431-A7A1-9CEEDB149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148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F47308-8150-4886-A5C6-742DC3C217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EA3B53-2C62-4CCC-A701-5AA76713E5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7AF25-1B19-48AA-87E0-70D85E1B2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35F51-CC40-4430-9E8B-27C4B57C8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4D4FE-79B9-438D-BD9A-5E33DD345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000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BC94D-BF1D-4B64-AB83-7BF93A6CC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30A74-E251-4FC6-8CC7-497F372F8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AFDFA-9507-412B-B11E-ABEFF4516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8EE78-689A-41A4-9268-13B821A09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814A-DC16-43C3-A3CE-834276CEE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44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1DC43-EFDD-43DB-8E96-D1C8983CD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83178-13B6-44BB-96AB-67840A5E9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8A751-0698-48D1-851E-68C1D3BE1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EE79C-01A1-4D04-B970-CF2301FB7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54E1E-016D-4E51-BCDD-861A2B044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342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9231E-5B08-48BC-B394-C6A34CCB3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ECAAF-1858-4813-BD87-7484BF529F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2EA1DD-5D6B-4D67-ACD4-F02163D7C6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2FC2D-DEC8-41FE-AC9D-7C85DFF4B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BF15DD-A93B-47D9-9186-ACEF4BD55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420BA-F0C3-4484-A395-13ED67805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265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ACC87-26B6-464D-9B7A-A565A932B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79D3-0D16-4764-9C97-D0692E2C6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5D92CE-1EF5-49D8-B2AB-A5564F25F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3C30E-B29D-43B5-BC97-1B0452DFC5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DA394A-F015-4660-844A-CDB9CD4D5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2449DE-292C-4375-A30C-46D7ADDFA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2E0FC0-1B86-43BF-8B98-E35B1900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958DDD-7008-4F04-B045-0CC6987AB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20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F357-44FC-47C6-BCF6-1E9F714A0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BFA33F-3A77-48F6-89EF-BCCAD4ED1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8EAD0-4222-4D87-9E82-88270196F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F941CE-269C-47AB-9D69-184A87BF2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012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9B81EC-6514-4BD8-907A-F9D8024D3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5DB367-71C7-4381-8322-E65457959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4CB2C-E46C-4989-A0BE-FDF324F98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113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12CDF-E5CB-41C7-AE76-11A88A699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221AC-092A-4390-A421-1A4CF7653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F20AEF-B288-4B7D-9F46-B9FC5062F5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6A5544-5FD3-41B8-B047-903DC45BA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C32DD9-7094-4A4B-8487-EDA0DD1E0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7AC07B-240F-4657-BDF3-CFD2F3AB9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939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29617-35D3-4048-85E7-54F9D99F2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22F4BC-70BA-4F81-94B8-F1DC191AF1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7EF66-B751-4290-8084-0CF6E296D7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A2484-55A2-456B-A702-3F77F0E04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3FA311-46F2-41E1-8936-A06723A1D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F98E10-F02A-45B4-93DA-9081C9628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4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8BC6FF-2794-4805-BF8B-1C877F879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B66DD-6E79-495A-B453-6DD06CBEA2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ECA96-8B65-4DF1-8002-BEC4348C5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1D09B-0C84-4CA5-BE41-284B978074F1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60CCF-A006-48D2-B64C-8FE11BD60A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C520B-5130-4947-8C8E-7968155A3A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A78A9-82A3-46FC-AC15-8A9ADBC79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55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AD54D-4C84-48E2-B9F5-DFF678F74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Allie Bacholl Program #2 Grade Program</a:t>
            </a:r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4AB2F5A5-53BF-4C1F-862E-AF58757EA98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24930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28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7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Allie Bacholl Program #2 Grade Program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Allie Bacholl Program #2 Grade Program</dc:title>
  <dc:creator>Allie Bacholl</dc:creator>
  <cp:lastModifiedBy>Allie Bacholl</cp:lastModifiedBy>
  <cp:revision>3</cp:revision>
  <dcterms:created xsi:type="dcterms:W3CDTF">2021-04-21T18:31:34Z</dcterms:created>
  <dcterms:modified xsi:type="dcterms:W3CDTF">2021-04-21T18:41:49Z</dcterms:modified>
</cp:coreProperties>
</file>

<file path=docProps/thumbnail.jpeg>
</file>